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949-52D0-4835-B2C5-8784ED581BB1}" type="datetimeFigureOut">
              <a:rPr lang="th-TH" smtClean="0"/>
              <a:pPr/>
              <a:t>21/07/57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11F0-488C-4ED4-AC43-6139E2BE05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949-52D0-4835-B2C5-8784ED581BB1}" type="datetimeFigureOut">
              <a:rPr lang="th-TH" smtClean="0"/>
              <a:pPr/>
              <a:t>21/07/57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11F0-488C-4ED4-AC43-6139E2BE05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949-52D0-4835-B2C5-8784ED581BB1}" type="datetimeFigureOut">
              <a:rPr lang="th-TH" smtClean="0"/>
              <a:pPr/>
              <a:t>21/07/57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11F0-488C-4ED4-AC43-6139E2BE05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949-52D0-4835-B2C5-8784ED581BB1}" type="datetimeFigureOut">
              <a:rPr lang="th-TH" smtClean="0"/>
              <a:pPr/>
              <a:t>21/07/57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11F0-488C-4ED4-AC43-6139E2BE05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949-52D0-4835-B2C5-8784ED581BB1}" type="datetimeFigureOut">
              <a:rPr lang="th-TH" smtClean="0"/>
              <a:pPr/>
              <a:t>21/07/57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11F0-488C-4ED4-AC43-6139E2BE05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949-52D0-4835-B2C5-8784ED581BB1}" type="datetimeFigureOut">
              <a:rPr lang="th-TH" smtClean="0"/>
              <a:pPr/>
              <a:t>21/07/57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11F0-488C-4ED4-AC43-6139E2BE05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949-52D0-4835-B2C5-8784ED581BB1}" type="datetimeFigureOut">
              <a:rPr lang="th-TH" smtClean="0"/>
              <a:pPr/>
              <a:t>21/07/57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11F0-488C-4ED4-AC43-6139E2BE05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949-52D0-4835-B2C5-8784ED581BB1}" type="datetimeFigureOut">
              <a:rPr lang="th-TH" smtClean="0"/>
              <a:pPr/>
              <a:t>21/07/57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11F0-488C-4ED4-AC43-6139E2BE05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949-52D0-4835-B2C5-8784ED581BB1}" type="datetimeFigureOut">
              <a:rPr lang="th-TH" smtClean="0"/>
              <a:pPr/>
              <a:t>21/07/57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11F0-488C-4ED4-AC43-6139E2BE05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949-52D0-4835-B2C5-8784ED581BB1}" type="datetimeFigureOut">
              <a:rPr lang="th-TH" smtClean="0"/>
              <a:pPr/>
              <a:t>21/07/57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11F0-488C-4ED4-AC43-6139E2BE05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2949-52D0-4835-B2C5-8784ED581BB1}" type="datetimeFigureOut">
              <a:rPr lang="th-TH" smtClean="0"/>
              <a:pPr/>
              <a:t>21/07/57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11F0-488C-4ED4-AC43-6139E2BE05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2949-52D0-4835-B2C5-8784ED581BB1}" type="datetimeFigureOut">
              <a:rPr lang="th-TH" smtClean="0"/>
              <a:pPr/>
              <a:t>21/07/57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911F0-488C-4ED4-AC43-6139E2BE051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2000263"/>
          </a:xfrm>
        </p:spPr>
        <p:txBody>
          <a:bodyPr>
            <a:normAutofit/>
          </a:bodyPr>
          <a:lstStyle/>
          <a:p>
            <a:r>
              <a:rPr lang="th-TH" sz="6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บริหารเวชภัณฑ์</a:t>
            </a:r>
            <a:endParaRPr lang="th-TH" sz="60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3357562"/>
            <a:ext cx="52864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เบอร์โทรภายใน  122		</a:t>
            </a:r>
            <a:r>
              <a:rPr lang="th-TH" dirty="0" err="1" smtClean="0">
                <a:cs typeface="+mj-cs"/>
              </a:rPr>
              <a:t>ภก.วราวิทย์</a:t>
            </a:r>
            <a:endParaRPr lang="th-TH" dirty="0" smtClean="0">
              <a:cs typeface="+mj-cs"/>
            </a:endParaRPr>
          </a:p>
          <a:p>
            <a:r>
              <a:rPr lang="th-TH" dirty="0" smtClean="0">
                <a:cs typeface="+mj-cs"/>
              </a:rPr>
              <a:t>เบอร์โทรภายใน  123  </a:t>
            </a:r>
          </a:p>
          <a:p>
            <a:pPr>
              <a:buFont typeface="Wingdings" pitchFamily="2" charset="2"/>
              <a:buChar char="v"/>
            </a:pPr>
            <a:r>
              <a:rPr lang="th-TH" dirty="0" smtClean="0">
                <a:cs typeface="+mj-cs"/>
              </a:rPr>
              <a:t>เวชภัณฑ์ยา 			</a:t>
            </a:r>
            <a:r>
              <a:rPr lang="th-TH" dirty="0" err="1" smtClean="0">
                <a:cs typeface="+mj-cs"/>
              </a:rPr>
              <a:t>ภญ.</a:t>
            </a:r>
            <a:r>
              <a:rPr lang="th-TH" dirty="0" smtClean="0">
                <a:cs typeface="+mj-cs"/>
              </a:rPr>
              <a:t>จินดานุช</a:t>
            </a:r>
          </a:p>
          <a:p>
            <a:pPr>
              <a:buFont typeface="Wingdings" pitchFamily="2" charset="2"/>
              <a:buChar char="v"/>
            </a:pPr>
            <a:r>
              <a:rPr lang="th-TH" dirty="0" smtClean="0">
                <a:cs typeface="+mj-cs"/>
              </a:rPr>
              <a:t>เวชภัณฑ์ที่มิใช่ยา/วัสดุการแพทย์	</a:t>
            </a:r>
            <a:r>
              <a:rPr lang="th-TH" dirty="0" err="1" smtClean="0">
                <a:cs typeface="+mj-cs"/>
              </a:rPr>
              <a:t>นส.นันท์นภัส</a:t>
            </a:r>
            <a:endParaRPr lang="th-TH" dirty="0" smtClean="0">
              <a:cs typeface="+mj-cs"/>
            </a:endParaRPr>
          </a:p>
          <a:p>
            <a:r>
              <a:rPr lang="th-TH" dirty="0" smtClean="0">
                <a:cs typeface="+mj-cs"/>
              </a:rPr>
              <a:t>คลังเวชภัณฑ์  124			นายชาญ</a:t>
            </a:r>
            <a:r>
              <a:rPr lang="th-TH" dirty="0" err="1" smtClean="0">
                <a:cs typeface="+mj-cs"/>
              </a:rPr>
              <a:t>วิทย์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ขั้นตอนการส่งใบเบิกเวชภัณฑ์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1762772"/>
            <a:ext cx="2143140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cs typeface="+mj-cs"/>
              </a:rPr>
              <a:t>ส่งใบเบิกเวชภัณฑ์</a:t>
            </a:r>
            <a:endParaRPr lang="th-TH" dirty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2643182"/>
            <a:ext cx="2143140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cs typeface="+mj-cs"/>
              </a:rPr>
              <a:t>คลังเวชภัณฑ์ตัดจ่าย</a:t>
            </a:r>
            <a:endParaRPr lang="th-TH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571876"/>
            <a:ext cx="2786082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cs typeface="+mj-cs"/>
              </a:rPr>
              <a:t>ส่งเวชภัณฑ์ให้หน่วยงาน</a:t>
            </a:r>
            <a:endParaRPr lang="th-TH" dirty="0"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4500570"/>
            <a:ext cx="3571900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cs typeface="+mj-cs"/>
              </a:rPr>
              <a:t>หน่วยงานตรวจสอบความถูกต้อง/ทักท้วงทันที</a:t>
            </a:r>
            <a:endParaRPr lang="th-TH" dirty="0"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1500174"/>
            <a:ext cx="785818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cs typeface="+mj-cs"/>
              </a:rPr>
              <a:t>วันพุธ</a:t>
            </a:r>
            <a:endParaRPr lang="th-TH" sz="2400" dirty="0"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2643182"/>
            <a:ext cx="1357322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cs typeface="+mj-cs"/>
              </a:rPr>
              <a:t>วันพฤหัสบดี</a:t>
            </a:r>
            <a:endParaRPr lang="th-TH" sz="2400" dirty="0"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314" y="1714488"/>
            <a:ext cx="1428760" cy="461665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cs typeface="+mj-cs"/>
              </a:rPr>
              <a:t>ต้องการใช้ด่วน</a:t>
            </a:r>
            <a:endParaRPr lang="th-TH" sz="2400" dirty="0"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388" y="1714488"/>
            <a:ext cx="2143140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cs typeface="+mj-cs"/>
              </a:rPr>
              <a:t>ส่งใบเบิก</a:t>
            </a:r>
            <a:r>
              <a:rPr lang="en-US" dirty="0" smtClean="0">
                <a:cs typeface="+mj-cs"/>
              </a:rPr>
              <a:t> EMS</a:t>
            </a:r>
            <a:endParaRPr lang="th-TH" dirty="0"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388" y="2594898"/>
            <a:ext cx="2143140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cs typeface="+mj-cs"/>
              </a:rPr>
              <a:t>คลังเวชภัณฑ์ตัดจ่าย</a:t>
            </a:r>
            <a:endParaRPr lang="th-TH" dirty="0"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72198" y="3500438"/>
            <a:ext cx="2714644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cs typeface="+mj-cs"/>
              </a:rPr>
              <a:t>หน่วยงานรับเวชภัณฑ์เองที่คลังเวชภัณฑ์</a:t>
            </a:r>
            <a:endParaRPr lang="th-TH" dirty="0">
              <a:cs typeface="+mj-cs"/>
            </a:endParaRPr>
          </a:p>
        </p:txBody>
      </p:sp>
      <p:cxnSp>
        <p:nvCxnSpPr>
          <p:cNvPr id="17" name="ลูกศรเชื่อมต่อแบบตรง 16"/>
          <p:cNvCxnSpPr>
            <a:stCxn id="6" idx="2"/>
            <a:endCxn id="7" idx="0"/>
          </p:cNvCxnSpPr>
          <p:nvPr/>
        </p:nvCxnSpPr>
        <p:spPr>
          <a:xfrm rot="5400000">
            <a:off x="2536017" y="246458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>
            <a:stCxn id="7" idx="2"/>
          </p:cNvCxnSpPr>
          <p:nvPr/>
        </p:nvCxnSpPr>
        <p:spPr>
          <a:xfrm rot="5400000">
            <a:off x="2511875" y="3369139"/>
            <a:ext cx="4054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 rot="5400000">
            <a:off x="2536811" y="432118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/>
          <p:nvPr/>
        </p:nvCxnSpPr>
        <p:spPr>
          <a:xfrm rot="5400000">
            <a:off x="7323157" y="244063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 rot="5400000">
            <a:off x="7299015" y="3345191"/>
            <a:ext cx="4054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86446" y="4714884"/>
            <a:ext cx="321471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cs typeface="+mj-cs"/>
              </a:rPr>
              <a:t>วันหยุดราชการยืมตึกอื่นก่อน</a:t>
            </a:r>
            <a:endParaRPr lang="th-TH" b="1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10524609_695634430508930_5542463832919948349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104" r="5103" b="15398"/>
          <a:stretch>
            <a:fillRect/>
          </a:stretch>
        </p:blipFill>
        <p:spPr>
          <a:xfrm>
            <a:off x="642910" y="214290"/>
            <a:ext cx="4286280" cy="6463902"/>
          </a:xfrm>
        </p:spPr>
      </p:pic>
      <p:sp>
        <p:nvSpPr>
          <p:cNvPr id="6" name="TextBox 5"/>
          <p:cNvSpPr txBox="1"/>
          <p:nvPr/>
        </p:nvSpPr>
        <p:spPr>
          <a:xfrm>
            <a:off x="5072066" y="357166"/>
            <a:ext cx="3571900" cy="120032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cs typeface="+mj-cs"/>
              </a:rPr>
              <a:t>ระบุหน่วยงาน</a:t>
            </a:r>
          </a:p>
          <a:p>
            <a:r>
              <a:rPr lang="th-TH" sz="2400" dirty="0" smtClean="0">
                <a:cs typeface="+mj-cs"/>
              </a:rPr>
              <a:t>วันเดือนปีที่เบิก</a:t>
            </a:r>
          </a:p>
          <a:p>
            <a:r>
              <a:rPr lang="th-TH" sz="2400" dirty="0" smtClean="0">
                <a:cs typeface="+mj-cs"/>
              </a:rPr>
              <a:t>นำไปใช้เพื่อ รักษาพยาบาลผู้ป่วย</a:t>
            </a:r>
            <a:endParaRPr lang="th-TH" sz="2400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2714620"/>
            <a:ext cx="1143008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th-TH" sz="2000" dirty="0" smtClean="0">
                <a:cs typeface="+mj-cs"/>
              </a:rPr>
              <a:t>รายการที่เบิก</a:t>
            </a:r>
            <a:endParaRPr lang="th-TH" sz="2000" dirty="0"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2928934"/>
            <a:ext cx="135732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>
                <a:cs typeface="+mj-cs"/>
              </a:rPr>
              <a:t>วันที่เบิกครั้งก่อน  จำนวนคงเหลือ</a:t>
            </a:r>
            <a:endParaRPr lang="th-TH" sz="2000" dirty="0"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2132" y="2000240"/>
            <a:ext cx="1571636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th-TH" sz="2400" dirty="0" smtClean="0">
                <a:cs typeface="+mj-cs"/>
              </a:rPr>
              <a:t>จำนวนขอเบิก</a:t>
            </a:r>
            <a:endParaRPr lang="th-TH" sz="2400" dirty="0">
              <a:cs typeface="+mj-cs"/>
            </a:endParaRPr>
          </a:p>
        </p:txBody>
      </p:sp>
      <p:cxnSp>
        <p:nvCxnSpPr>
          <p:cNvPr id="12" name="ลูกศรเชื่อมต่อแบบตรง 11"/>
          <p:cNvCxnSpPr>
            <a:stCxn id="8" idx="0"/>
          </p:cNvCxnSpPr>
          <p:nvPr/>
        </p:nvCxnSpPr>
        <p:spPr>
          <a:xfrm rot="5400000" flipH="1" flipV="1">
            <a:off x="1142976" y="257174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 rot="5400000" flipH="1" flipV="1">
            <a:off x="2643174" y="271462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43504" y="3929066"/>
            <a:ext cx="2214578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th-TH" sz="2400" dirty="0" smtClean="0">
                <a:cs typeface="+mj-cs"/>
              </a:rPr>
              <a:t>ลงชื่อผู้ขอเบิก / ผู้ขอรับ</a:t>
            </a:r>
            <a:endParaRPr lang="th-TH" sz="2400" dirty="0">
              <a:cs typeface="+mj-cs"/>
            </a:endParaRPr>
          </a:p>
        </p:txBody>
      </p:sp>
      <p:cxnSp>
        <p:nvCxnSpPr>
          <p:cNvPr id="19" name="ลูกศรเชื่อมต่อแบบตรง 18"/>
          <p:cNvCxnSpPr>
            <a:stCxn id="17" idx="1"/>
          </p:cNvCxnSpPr>
          <p:nvPr/>
        </p:nvCxnSpPr>
        <p:spPr>
          <a:xfrm rot="10800000" flipV="1">
            <a:off x="2214546" y="4159898"/>
            <a:ext cx="2928958" cy="76929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17" idx="1"/>
          </p:cNvCxnSpPr>
          <p:nvPr/>
        </p:nvCxnSpPr>
        <p:spPr>
          <a:xfrm rot="10800000" flipV="1">
            <a:off x="4143372" y="4159898"/>
            <a:ext cx="1000132" cy="69786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ลูกศรเชื่อมต่อแบบตรง 25"/>
          <p:cNvCxnSpPr>
            <a:stCxn id="10" idx="1"/>
          </p:cNvCxnSpPr>
          <p:nvPr/>
        </p:nvCxnSpPr>
        <p:spPr>
          <a:xfrm rot="10800000" flipV="1">
            <a:off x="3571868" y="2231072"/>
            <a:ext cx="2000264" cy="5491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/>
          <p:nvPr/>
        </p:nvCxnSpPr>
        <p:spPr>
          <a:xfrm rot="10800000">
            <a:off x="3428992" y="927081"/>
            <a:ext cx="1643074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ic.ems.JPG"/>
          <p:cNvPicPr>
            <a:picLocks noChangeAspect="1"/>
          </p:cNvPicPr>
          <p:nvPr/>
        </p:nvPicPr>
        <p:blipFill>
          <a:blip r:embed="rId2" cstate="print"/>
          <a:srcRect l="27344" t="21875" r="26562" b="3125"/>
          <a:stretch>
            <a:fillRect/>
          </a:stretch>
        </p:blipFill>
        <p:spPr>
          <a:xfrm>
            <a:off x="2357422" y="142852"/>
            <a:ext cx="4514201" cy="6426998"/>
          </a:xfrm>
          <a:prstGeom prst="rect">
            <a:avLst/>
          </a:prstGeom>
        </p:spPr>
      </p:pic>
      <p:sp>
        <p:nvSpPr>
          <p:cNvPr id="6" name="วงรี 5"/>
          <p:cNvSpPr/>
          <p:nvPr/>
        </p:nvSpPr>
        <p:spPr>
          <a:xfrm>
            <a:off x="2500298" y="4429132"/>
            <a:ext cx="1928826" cy="10001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รี 6"/>
          <p:cNvSpPr/>
          <p:nvPr/>
        </p:nvSpPr>
        <p:spPr>
          <a:xfrm>
            <a:off x="4786314" y="4357694"/>
            <a:ext cx="1928826" cy="10001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วงรี 8"/>
          <p:cNvSpPr/>
          <p:nvPr/>
        </p:nvSpPr>
        <p:spPr>
          <a:xfrm>
            <a:off x="3643306" y="714356"/>
            <a:ext cx="1928826" cy="10001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img1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928670"/>
            <a:ext cx="6836664" cy="4590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0" y="5000636"/>
            <a:ext cx="207170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cs typeface="+mj-cs"/>
              </a:rPr>
              <a:t>ลงชื่อผู้รับ</a:t>
            </a:r>
            <a:endParaRPr lang="th-TH" dirty="0"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4286256"/>
            <a:ext cx="157166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cs typeface="+mj-cs"/>
              </a:rPr>
              <a:t>ลงชื่อผู้เบิก</a:t>
            </a:r>
            <a:endParaRPr lang="th-TH" dirty="0">
              <a:cs typeface="+mj-cs"/>
            </a:endParaRPr>
          </a:p>
        </p:txBody>
      </p:sp>
      <p:cxnSp>
        <p:nvCxnSpPr>
          <p:cNvPr id="15" name="ลูกศรเชื่อมต่อแบบตรง 14"/>
          <p:cNvCxnSpPr>
            <a:stCxn id="10" idx="0"/>
          </p:cNvCxnSpPr>
          <p:nvPr/>
        </p:nvCxnSpPr>
        <p:spPr>
          <a:xfrm rot="16200000" flipV="1">
            <a:off x="5268521" y="4661305"/>
            <a:ext cx="571504" cy="10715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 flipV="1">
            <a:off x="1071538" y="4000504"/>
            <a:ext cx="428628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96</Words>
  <Application>Microsoft Office PowerPoint</Application>
  <PresentationFormat>นำเสนอทางหน้าจอ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บริหารเวชภัณฑ์</vt:lpstr>
      <vt:lpstr>ขั้นตอนการส่งใบเบิกเวชภัณฑ์</vt:lpstr>
      <vt:lpstr>ภาพนิ่ง 3</vt:lpstr>
      <vt:lpstr>ภาพนิ่ง 4</vt:lpstr>
      <vt:lpstr>ภาพนิ่ง 5</vt:lpstr>
    </vt:vector>
  </TitlesOfParts>
  <Company>Edit By Satawat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PJ COM</dc:creator>
  <cp:lastModifiedBy>PJ COM</cp:lastModifiedBy>
  <cp:revision>18</cp:revision>
  <dcterms:created xsi:type="dcterms:W3CDTF">2014-07-21T03:51:47Z</dcterms:created>
  <dcterms:modified xsi:type="dcterms:W3CDTF">2014-07-21T23:16:31Z</dcterms:modified>
</cp:coreProperties>
</file>